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86" r:id="rId2"/>
    <p:sldId id="292" r:id="rId3"/>
    <p:sldId id="1400" r:id="rId4"/>
    <p:sldId id="1394" r:id="rId5"/>
    <p:sldId id="1395" r:id="rId6"/>
    <p:sldId id="1397" r:id="rId7"/>
    <p:sldId id="1399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685"/>
    <a:srgbClr val="0087E4"/>
    <a:srgbClr val="7F7F7F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17"/>
    <p:restoredTop sz="94709"/>
  </p:normalViewPr>
  <p:slideViewPr>
    <p:cSldViewPr snapToGrid="0" snapToObjects="1">
      <p:cViewPr varScale="1">
        <p:scale>
          <a:sx n="67" d="100"/>
          <a:sy n="67" d="100"/>
        </p:scale>
        <p:origin x="184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69571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Unit Testing in PyCharm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5D2F-7B93-544E-87D3-73A7FDA8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&amp; Running a Testing File in PyCharm</a:t>
            </a:r>
          </a:p>
        </p:txBody>
      </p:sp>
    </p:spTree>
    <p:extLst>
      <p:ext uri="{BB962C8B-B14F-4D97-AF65-F5344CB8AC3E}">
        <p14:creationId xmlns:p14="http://schemas.microsoft.com/office/powerpoint/2010/main" val="2565473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Creating a Testing File in PyCharm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In PyCharm, you can easily create a new testing file by going to “File” </a:t>
            </a:r>
            <a:r>
              <a:rPr lang="en-US" dirty="0">
                <a:sym typeface="Wingdings" pitchFamily="2" charset="2"/>
              </a:rPr>
              <a:t> “New”</a:t>
            </a:r>
            <a:endParaRPr lang="en-US" dirty="0"/>
          </a:p>
          <a:p>
            <a:pPr marL="285750" indent="-285750"/>
            <a:endParaRPr lang="en-US" dirty="0">
              <a:solidFill>
                <a:schemeClr val="tx2"/>
              </a:solidFill>
            </a:endParaRPr>
          </a:p>
          <a:p>
            <a:pPr marL="285750" indent="-285750"/>
            <a:endParaRPr lang="en-US" dirty="0">
              <a:solidFill>
                <a:schemeClr val="tx2"/>
              </a:solidFill>
            </a:endParaRPr>
          </a:p>
          <a:p>
            <a:pPr marL="285750" indent="-285750"/>
            <a:endParaRPr lang="en-US" dirty="0">
              <a:solidFill>
                <a:schemeClr val="tx2"/>
              </a:solidFill>
            </a:endParaRPr>
          </a:p>
          <a:p>
            <a:pPr marL="285750" indent="-285750"/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 marL="285750" indent="-285750"/>
            <a:r>
              <a:rPr lang="en-US" dirty="0"/>
              <a:t>And then by selecting “Python File”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5B9D92-A591-B846-85AC-32A5C7225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550" y="3206831"/>
            <a:ext cx="4235450" cy="231658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E9D7E7-5ADC-0540-83EE-2825DFD50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6472"/>
            <a:ext cx="4572000" cy="2025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16143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Creating a Testing File in PyCharm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Select “Python unit test”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47E468-5D61-DA44-BDD4-8D806DA27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736" y="1566472"/>
            <a:ext cx="7121276" cy="397241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3362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Creating a Testing File in PyCharm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This file won’t look EXACTLY like you want, but it’s a good start</a:t>
            </a:r>
          </a:p>
          <a:p>
            <a:pPr marL="285750" indent="-285750"/>
            <a:r>
              <a:rPr lang="en-US" dirty="0"/>
              <a:t>At the very least, you’ll have to: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Import the program (file) you want to test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Change the testing class name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And create test methods, of course!</a:t>
            </a:r>
          </a:p>
          <a:p>
            <a:pPr marL="0" indent="0">
              <a:buNone/>
            </a:pP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8D852E-A588-F943-902A-AB5BB5906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210" y="2319474"/>
            <a:ext cx="4965397" cy="319297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97521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Running a Testing File in PyCharm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/>
            <a:r>
              <a:rPr lang="en-US" dirty="0"/>
              <a:t>Run your unit testing file like any other Python file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D33B88-8484-5A40-8A34-E94BEDD73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606" y="1634384"/>
            <a:ext cx="8070788" cy="373368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65807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Running a Testing File in PyCharm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/>
              <a:t>You’ll see the results of your tests in the Run Tool Window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rgbClr val="004685"/>
              </a:solidFill>
            </a:endParaRPr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8AFC80-4A87-1C4F-8E61-DFA1DDA95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1" y="1752600"/>
            <a:ext cx="8403411" cy="24384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85205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1136</TotalTime>
  <Words>157</Words>
  <Application>Microsoft Macintosh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Arial</vt:lpstr>
      <vt:lpstr>Open Sans</vt:lpstr>
      <vt:lpstr>Office Theme</vt:lpstr>
      <vt:lpstr>PowerPoint Presentation</vt:lpstr>
      <vt:lpstr>Creating &amp; Running a Testing File in PyCharm</vt:lpstr>
      <vt:lpstr>Creating a Testing File in PyCharm</vt:lpstr>
      <vt:lpstr>Creating a Testing File in PyCharm</vt:lpstr>
      <vt:lpstr>Creating a Testing File in PyCharm</vt:lpstr>
      <vt:lpstr>Running a Testing File in PyCharm</vt:lpstr>
      <vt:lpstr>Running a Testing File in PyCharm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Moses, Sophia V</cp:lastModifiedBy>
  <cp:revision>56</cp:revision>
  <dcterms:created xsi:type="dcterms:W3CDTF">2020-01-21T23:14:53Z</dcterms:created>
  <dcterms:modified xsi:type="dcterms:W3CDTF">2020-03-23T14:55:02Z</dcterms:modified>
</cp:coreProperties>
</file>

<file path=docProps/thumbnail.jpeg>
</file>